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slide" Target="slides/slide9.xml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Linux aplicado a la Telemetría y telecontrol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4651350" y="3924925"/>
            <a:ext cx="3903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Sensor Sísmico (Grupo 6)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Ejecución de la implementación y resultados</a:t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300" y="2331613"/>
            <a:ext cx="5734050" cy="26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300" y="1235550"/>
            <a:ext cx="8859401" cy="83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planteada diagrama</a:t>
            </a:r>
            <a:endParaRPr/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237" y="1141875"/>
            <a:ext cx="7117420" cy="390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s" sz="1800"/>
              <a:t>Se pudo implementar Linux en un aplicativo real y así demostrar su utilidad y versatilidad para solucionar problemas cotidianos aplicados a la telemetría </a:t>
            </a:r>
            <a:endParaRPr b="1" sz="1800"/>
          </a:p>
          <a:p>
            <a:pPr indent="0" lvl="0" mar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Aplicar conocimientos de la materia Administración de Servicios de red Bajo Linux para solucionar problemas de la vida cotidiana </a:t>
            </a:r>
            <a:endParaRPr b="1" sz="1800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b="1" lang="es" sz="18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Aplicar conocimientos de Linux combinados con telemetría para detectar sismos</a:t>
            </a:r>
            <a:r>
              <a:rPr lang="e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Problemática </a:t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75" y="1465000"/>
            <a:ext cx="4010001" cy="347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 rotWithShape="1">
          <a:blip r:embed="rId4">
            <a:alphaModFix/>
          </a:blip>
          <a:srcRect b="0" l="12478" r="29321" t="0"/>
          <a:stretch/>
        </p:blipFill>
        <p:spPr>
          <a:xfrm>
            <a:off x="4876175" y="1516275"/>
            <a:ext cx="3958800" cy="33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Recursos físicos 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Raspberry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 Un servidor en AWS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Sensores de movimiento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Protoboards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Buses de 40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 Adaptadores hdmi a vga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❖"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 Access Point 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Programación de Raspberry 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894538"/>
            <a:ext cx="6915150" cy="41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¿Dónde entra Linux?</a:t>
            </a:r>
            <a:endParaRPr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297500" y="1567550"/>
            <a:ext cx="444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s" sz="1400"/>
              <a:t>Los servidores levantados en AWS (Amazon Web Services) están trabajando con CentOS 7</a:t>
            </a:r>
            <a:endParaRPr sz="1400"/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7675" y="1037313"/>
            <a:ext cx="312420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1338562"/>
            <a:ext cx="4706767" cy="353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de la solución</a:t>
            </a:r>
            <a:endParaRPr/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9400" y="1338550"/>
            <a:ext cx="4910499" cy="36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planteada diagrama</a:t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237" y="1141875"/>
            <a:ext cx="7117420" cy="390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Ejecución de la implementación </a:t>
            </a:r>
            <a:r>
              <a:rPr lang="es"/>
              <a:t>y resultados</a:t>
            </a:r>
            <a:r>
              <a:rPr lang="es"/>
              <a:t> 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951" y="1152525"/>
            <a:ext cx="6604100" cy="37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